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/>
    <p:restoredTop sz="95748"/>
  </p:normalViewPr>
  <p:slideViewPr>
    <p:cSldViewPr snapToGrid="0" snapToObjects="1">
      <p:cViewPr varScale="1">
        <p:scale>
          <a:sx n="74" d="100"/>
          <a:sy n="74" d="100"/>
        </p:scale>
        <p:origin x="17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oute, extérieur, bâtiment, voiture&#10;&#10;Description générée automatiquement">
            <a:extLst>
              <a:ext uri="{FF2B5EF4-FFF2-40B4-BE49-F238E27FC236}">
                <a16:creationId xmlns:a16="http://schemas.microsoft.com/office/drawing/2014/main" id="{6EB48BC3-F31E-9740-9554-662A8B205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9" r="24255" b="-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CAD927-E834-3F44-A7D3-DF0BCD0CE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1358901"/>
            <a:ext cx="3707844" cy="2730498"/>
          </a:xfrm>
        </p:spPr>
        <p:txBody>
          <a:bodyPr>
            <a:normAutofit/>
          </a:bodyPr>
          <a:lstStyle/>
          <a:p>
            <a:r>
              <a:rPr lang="fr-FR" sz="3400" dirty="0"/>
              <a:t>Création de </a:t>
            </a:r>
            <a:br>
              <a:rPr lang="fr-FR" sz="3400" dirty="0"/>
            </a:br>
            <a:r>
              <a:rPr lang="fr-FR" sz="3400" dirty="0"/>
              <a:t>Caisses à </a:t>
            </a:r>
            <a:r>
              <a:rPr lang="fr-FR" sz="3400" dirty="0" err="1"/>
              <a:t>SAVons</a:t>
            </a:r>
            <a:r>
              <a:rPr lang="fr-FR" sz="3400" dirty="0"/>
              <a:t> </a:t>
            </a:r>
            <a:br>
              <a:rPr lang="fr-FR" sz="3400" dirty="0"/>
            </a:br>
            <a:r>
              <a:rPr lang="fr-FR" sz="3400" dirty="0"/>
              <a:t>+</a:t>
            </a:r>
            <a:br>
              <a:rPr lang="fr-FR" sz="3400" dirty="0"/>
            </a:br>
            <a:r>
              <a:rPr lang="fr-FR" sz="3400" dirty="0"/>
              <a:t> Organisation d’</a:t>
            </a:r>
            <a:r>
              <a:rPr lang="fr-FR" sz="3400" dirty="0" err="1"/>
              <a:t>Evenement</a:t>
            </a:r>
            <a:r>
              <a:rPr lang="fr-FR" sz="3400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D91C6B-F13A-E049-B2FC-BC5E4763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6707" y="4165601"/>
            <a:ext cx="3487479" cy="789172"/>
          </a:xfrm>
        </p:spPr>
        <p:txBody>
          <a:bodyPr>
            <a:normAutofit/>
          </a:bodyPr>
          <a:lstStyle/>
          <a:p>
            <a:r>
              <a:rPr lang="fr-FR" dirty="0"/>
              <a:t>Présentation du projet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0A08F1-8546-3046-A63E-D14287B6D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1" t="8403" r="51732" b="6666"/>
          <a:stretch/>
        </p:blipFill>
        <p:spPr>
          <a:xfrm>
            <a:off x="0" y="5273092"/>
            <a:ext cx="1098545" cy="15849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24ED19-AB31-A449-A7AD-9B14C2E2CC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513"/>
          <a:stretch/>
        </p:blipFill>
        <p:spPr>
          <a:xfrm>
            <a:off x="10576536" y="5324852"/>
            <a:ext cx="1614490" cy="1584907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D2BC21-C4B5-1047-B5A7-A6EA0ABC3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250" y="5748787"/>
            <a:ext cx="1841500" cy="11049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EAD924-E30F-0A46-99A3-31727B98B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863306" cy="11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2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FB84B-0001-A541-8068-3F8F9106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rgbClr val="002060"/>
                </a:solidFill>
                <a:latin typeface="Cooper Black" panose="0208090404030B020404" pitchFamily="18" charset="77"/>
              </a:rPr>
              <a:t>Objectifs du projet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AC7D79E-6ED4-0342-BAA4-442B66443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925355" cy="37853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50000"/>
              </a:lnSpc>
            </a:pPr>
            <a:r>
              <a:rPr lang="fr-FR" b="1" dirty="0">
                <a:solidFill>
                  <a:srgbClr val="002060"/>
                </a:solidFill>
                <a:latin typeface="Chalkboard" panose="03050602040202020205" pitchFamily="66" charset="77"/>
              </a:rPr>
              <a:t>Permettre aux jeunes de la MJC de S’investir dans leur commune à travers un projet </a:t>
            </a:r>
          </a:p>
          <a:p>
            <a:pPr>
              <a:lnSpc>
                <a:spcPct val="250000"/>
              </a:lnSpc>
            </a:pPr>
            <a:r>
              <a:rPr lang="fr-FR" b="1" dirty="0">
                <a:solidFill>
                  <a:srgbClr val="002060"/>
                </a:solidFill>
                <a:latin typeface="Chalkboard" panose="03050602040202020205" pitchFamily="66" charset="77"/>
              </a:rPr>
              <a:t>Créer un Événement intergénérationnel pour animer et fédérer l’ensemble de la commune</a:t>
            </a:r>
          </a:p>
          <a:p>
            <a:pPr>
              <a:lnSpc>
                <a:spcPct val="250000"/>
              </a:lnSpc>
            </a:pPr>
            <a:r>
              <a:rPr lang="fr-FR" b="1" dirty="0">
                <a:solidFill>
                  <a:srgbClr val="002060"/>
                </a:solidFill>
                <a:latin typeface="Chalkboard" panose="03050602040202020205" pitchFamily="66" charset="77"/>
              </a:rPr>
              <a:t>Créer un moment de partage de savoir lors de la création et de l’organisation</a:t>
            </a:r>
          </a:p>
          <a:p>
            <a:pPr>
              <a:lnSpc>
                <a:spcPct val="250000"/>
              </a:lnSpc>
            </a:pPr>
            <a:r>
              <a:rPr lang="fr-FR" b="1" dirty="0">
                <a:solidFill>
                  <a:srgbClr val="002060"/>
                </a:solidFill>
                <a:latin typeface="Chalkboard" panose="03050602040202020205" pitchFamily="66" charset="77"/>
              </a:rPr>
              <a:t>Organiser un projet qui leur permettra d’acquérir des compétences pour leur avenir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88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FB84B-0001-A541-8068-3F8F9106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rgbClr val="002060"/>
                </a:solidFill>
                <a:latin typeface="Cooper Black" panose="0208090404030B020404" pitchFamily="18" charset="77"/>
              </a:rPr>
              <a:t>Autonomie des jeunes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553E3DE-942F-CB41-BFDE-C95FF2E3A4CE}"/>
              </a:ext>
            </a:extLst>
          </p:cNvPr>
          <p:cNvSpPr txBox="1">
            <a:spLocks/>
          </p:cNvSpPr>
          <p:nvPr/>
        </p:nvSpPr>
        <p:spPr>
          <a:xfrm>
            <a:off x="676455" y="2214694"/>
            <a:ext cx="10839090" cy="3656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Vous êtes 19 jeunes à être volontaires pour organiser ce projet</a:t>
            </a:r>
          </a:p>
          <a:p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Jérémy est accompagnateur du projet, sans votre implication, il n’y aura pas de projet</a:t>
            </a:r>
          </a:p>
          <a:p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C’est un projet que vous allez :</a:t>
            </a:r>
          </a:p>
          <a:p>
            <a:pPr lvl="1"/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Organiser</a:t>
            </a:r>
          </a:p>
          <a:p>
            <a:pPr lvl="1"/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Piloter</a:t>
            </a:r>
          </a:p>
          <a:p>
            <a:pPr lvl="1"/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Présenter à la municipalité et au comité des fêtes (ne soyez pas déçus s’il est refusé ou pas comme vous le souhaitez)</a:t>
            </a:r>
          </a:p>
          <a:p>
            <a:r>
              <a:rPr lang="fr-FR" b="1" cap="none" dirty="0">
                <a:solidFill>
                  <a:srgbClr val="002060"/>
                </a:solidFill>
                <a:latin typeface="Chalkboard" panose="03050602040202020205" pitchFamily="66" charset="77"/>
              </a:rPr>
              <a:t>Chacun s'implique comme il le peut et comme il le veut à condition que ce soit clair pour le reste du groupe.</a:t>
            </a:r>
          </a:p>
        </p:txBody>
      </p:sp>
    </p:spTree>
    <p:extLst>
      <p:ext uri="{BB962C8B-B14F-4D97-AF65-F5344CB8AC3E}">
        <p14:creationId xmlns:p14="http://schemas.microsoft.com/office/powerpoint/2010/main" val="398160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FB84B-0001-A541-8068-3F8F9106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67945"/>
            <a:ext cx="10689220" cy="1596177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002060"/>
                </a:solidFill>
                <a:latin typeface="Cooper Black" panose="0208090404030B020404" pitchFamily="18" charset="77"/>
              </a:rPr>
              <a:t>Première réunion!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4888669-2CD2-024E-8034-388AA5C22A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8288" y="3646140"/>
            <a:ext cx="10394707" cy="2168354"/>
          </a:xfrm>
        </p:spPr>
        <p:txBody>
          <a:bodyPr>
            <a:normAutofit/>
          </a:bodyPr>
          <a:lstStyle/>
          <a:p>
            <a:r>
              <a:rPr lang="fr-FR" b="1" cap="none" dirty="0">
                <a:latin typeface="Chalkboard" panose="03050602040202020205" pitchFamily="66" charset="77"/>
              </a:rPr>
              <a:t>VOTEZ POUR LA RÉUNION QUI VOUS CONVIENT LE MIEUX 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Chacun choisira son niveau d’implication ! 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Définir et organiser le projet pour qu’il vous convienne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Choisir les moyens de communications et les dates de réunions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E0A0E0-DABB-4E43-9A54-F6AC0B96A700}"/>
              </a:ext>
            </a:extLst>
          </p:cNvPr>
          <p:cNvSpPr txBox="1"/>
          <p:nvPr/>
        </p:nvSpPr>
        <p:spPr>
          <a:xfrm>
            <a:off x="6793416" y="2380022"/>
            <a:ext cx="348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Samedi 5 décembre</a:t>
            </a:r>
          </a:p>
          <a:p>
            <a:pPr algn="ctr"/>
            <a:r>
              <a:rPr lang="fr-FR" sz="2800" b="1" dirty="0"/>
              <a:t>En </a:t>
            </a:r>
            <a:r>
              <a:rPr lang="fr-FR" sz="2800" b="1" dirty="0" err="1"/>
              <a:t>visio</a:t>
            </a:r>
            <a:r>
              <a:rPr lang="fr-FR" sz="2800" b="1" dirty="0"/>
              <a:t> à 11h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0D0C99-002E-594F-AFF7-A1395833FB06}"/>
              </a:ext>
            </a:extLst>
          </p:cNvPr>
          <p:cNvSpPr txBox="1"/>
          <p:nvPr/>
        </p:nvSpPr>
        <p:spPr>
          <a:xfrm>
            <a:off x="1044649" y="2382195"/>
            <a:ext cx="4010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Vendredi 4 décembre</a:t>
            </a:r>
          </a:p>
          <a:p>
            <a:pPr algn="ctr"/>
            <a:r>
              <a:rPr lang="fr-FR" sz="2800" b="1" dirty="0"/>
              <a:t>à la MJC vers 17h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807AC7-8316-5748-A789-55B03AF479C7}"/>
              </a:ext>
            </a:extLst>
          </p:cNvPr>
          <p:cNvSpPr txBox="1"/>
          <p:nvPr/>
        </p:nvSpPr>
        <p:spPr>
          <a:xfrm>
            <a:off x="5249094" y="2631128"/>
            <a:ext cx="137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78165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FB84B-0001-A541-8068-3F8F9106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78" y="-129507"/>
            <a:ext cx="10689220" cy="1596177"/>
          </a:xfrm>
        </p:spPr>
        <p:txBody>
          <a:bodyPr>
            <a:normAutofit/>
          </a:bodyPr>
          <a:lstStyle/>
          <a:p>
            <a:r>
              <a:rPr lang="fr-FR" sz="4800">
                <a:solidFill>
                  <a:srgbClr val="002060"/>
                </a:solidFill>
                <a:latin typeface="Cooper Black" panose="0208090404030B020404" pitchFamily="18" charset="77"/>
              </a:rPr>
              <a:t>Vue d’ensemble du projet</a:t>
            </a:r>
            <a:endParaRPr lang="fr-FR" sz="4800" dirty="0">
              <a:solidFill>
                <a:srgbClr val="002060"/>
              </a:solidFill>
              <a:latin typeface="Cooper Black" panose="0208090404030B020404" pitchFamily="18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E57DAB-6FB4-9143-90EC-3B2388915947}"/>
              </a:ext>
            </a:extLst>
          </p:cNvPr>
          <p:cNvSpPr/>
          <p:nvPr/>
        </p:nvSpPr>
        <p:spPr>
          <a:xfrm rot="21443307">
            <a:off x="1402599" y="3783458"/>
            <a:ext cx="8688584" cy="238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C’est à vous de proposer ce que vous souhaitez faire ! </a:t>
            </a:r>
          </a:p>
          <a:p>
            <a:pPr algn="ctr"/>
            <a:endParaRPr lang="fr-FR" sz="2400"/>
          </a:p>
          <a:p>
            <a:pPr algn="ctr"/>
            <a:r>
              <a:rPr lang="fr-FR" sz="2400"/>
              <a:t>On vous accompagnera, et on vous proposera également nos idées ! </a:t>
            </a:r>
            <a:endParaRPr lang="fr-FR" sz="2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5339442-7C2B-EC46-B878-7A9710D7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852" y="1552754"/>
            <a:ext cx="3305535" cy="175757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916BD76-DE6B-3843-89EC-52D1E6026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540444"/>
            <a:ext cx="4852119" cy="1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471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15739</TotalTime>
  <Words>237</Words>
  <Application>Microsoft Macintosh PowerPoint</Application>
  <PresentationFormat>Grand écran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Chalkboard</vt:lpstr>
      <vt:lpstr>Cooper Black</vt:lpstr>
      <vt:lpstr>Tw Cen MT</vt:lpstr>
      <vt:lpstr>Ronds dans l’eau</vt:lpstr>
      <vt:lpstr>Création de  Caisses à SAVons  +  Organisation d’Evenement </vt:lpstr>
      <vt:lpstr>Objectifs du projet</vt:lpstr>
      <vt:lpstr>Autonomie des jeunes</vt:lpstr>
      <vt:lpstr>Première réunion!</vt:lpstr>
      <vt:lpstr>Vue d’ensemble du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de  Caisses à SAVons  +  Organisation d’Evenement </dc:title>
  <dc:creator>Manon LESTRADE</dc:creator>
  <cp:lastModifiedBy>Manon LESTRADE</cp:lastModifiedBy>
  <cp:revision>12</cp:revision>
  <dcterms:created xsi:type="dcterms:W3CDTF">2020-11-05T16:21:43Z</dcterms:created>
  <dcterms:modified xsi:type="dcterms:W3CDTF">2020-11-16T14:46:14Z</dcterms:modified>
</cp:coreProperties>
</file>