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48"/>
  </p:normalViewPr>
  <p:slideViewPr>
    <p:cSldViewPr snapToGrid="0" snapToObjects="1">
      <p:cViewPr varScale="1">
        <p:scale>
          <a:sx n="104" d="100"/>
          <a:sy n="104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33D17-5DA9-A042-A826-53DF6E81D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93895" y="265840"/>
            <a:ext cx="5683314" cy="3284924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fr-FR" sz="6000" u="sng" dirty="0">
                <a:solidFill>
                  <a:schemeClr val="tx1"/>
                </a:solidFill>
              </a:rPr>
              <a:t>Projet Jeunes </a:t>
            </a:r>
            <a:br>
              <a:rPr lang="fr-FR" sz="4400" dirty="0">
                <a:solidFill>
                  <a:schemeClr val="tx1"/>
                </a:solidFill>
              </a:rPr>
            </a:br>
            <a:r>
              <a:rPr lang="fr-FR" sz="4400" dirty="0"/>
              <a:t>M</a:t>
            </a:r>
            <a:r>
              <a:rPr lang="fr-FR" sz="4400" dirty="0">
                <a:solidFill>
                  <a:srgbClr val="FFC000"/>
                </a:solidFill>
              </a:rPr>
              <a:t>J</a:t>
            </a:r>
            <a:r>
              <a:rPr lang="fr-FR" sz="4400" dirty="0">
                <a:solidFill>
                  <a:srgbClr val="7030A0"/>
                </a:solidFill>
              </a:rPr>
              <a:t>C</a:t>
            </a:r>
            <a:r>
              <a:rPr lang="fr-FR" sz="4400" dirty="0">
                <a:solidFill>
                  <a:schemeClr val="tx1"/>
                </a:solidFill>
              </a:rPr>
              <a:t> de Puylaurens</a:t>
            </a:r>
            <a:br>
              <a:rPr lang="fr-FR" sz="4400" dirty="0">
                <a:solidFill>
                  <a:schemeClr val="tx1"/>
                </a:solidFill>
              </a:rPr>
            </a:br>
            <a:br>
              <a:rPr lang="fr-FR" sz="4400" dirty="0">
                <a:solidFill>
                  <a:schemeClr val="tx1"/>
                </a:solidFill>
              </a:rPr>
            </a:br>
            <a:r>
              <a:rPr lang="fr-FR" sz="4400" dirty="0">
                <a:solidFill>
                  <a:schemeClr val="tx1"/>
                </a:solidFill>
              </a:rPr>
              <a:t>Skate-park / </a:t>
            </a:r>
            <a:r>
              <a:rPr lang="fr-FR" sz="4400" dirty="0" err="1">
                <a:solidFill>
                  <a:schemeClr val="tx1"/>
                </a:solidFill>
              </a:rPr>
              <a:t>Pumptrack</a:t>
            </a:r>
            <a:br>
              <a:rPr lang="fr-FR" sz="4400" dirty="0">
                <a:solidFill>
                  <a:schemeClr val="tx1"/>
                </a:solidFill>
              </a:rPr>
            </a:br>
            <a:r>
              <a:rPr lang="fr-FR" sz="4400" dirty="0">
                <a:solidFill>
                  <a:schemeClr val="tx1"/>
                </a:solidFill>
              </a:rPr>
              <a:t>+ Parcours santé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0B95D9-DCB2-8747-9033-EE81796DA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065715" y="3674838"/>
            <a:ext cx="5681180" cy="621792"/>
          </a:xfrm>
        </p:spPr>
        <p:txBody>
          <a:bodyPr>
            <a:normAutofit/>
          </a:bodyPr>
          <a:lstStyle/>
          <a:p>
            <a:r>
              <a:rPr lang="fr-FR" dirty="0"/>
              <a:t>Présentation du projet</a:t>
            </a:r>
          </a:p>
        </p:txBody>
      </p:sp>
      <p:pic>
        <p:nvPicPr>
          <p:cNvPr id="5" name="Image 4" descr="Une image contenant table, herbe, assiette, gâteau&#10;&#10;Description générée automatiquement">
            <a:extLst>
              <a:ext uri="{FF2B5EF4-FFF2-40B4-BE49-F238E27FC236}">
                <a16:creationId xmlns:a16="http://schemas.microsoft.com/office/drawing/2014/main" id="{0FBDCA4C-2FDE-8C4B-8C57-F9223E01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0" r="19218" b="-1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10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596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1B0C3-2874-4845-9B20-A2FFC77B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658917-40BD-D64C-B1F7-3BA19B32BB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fr-FR" b="1" dirty="0">
                <a:latin typeface="Chalkboard" panose="03050602040202020205" pitchFamily="66" charset="77"/>
              </a:rPr>
              <a:t>Les jeunes de la MJC d’investissent dans leur ville</a:t>
            </a:r>
          </a:p>
          <a:p>
            <a:pPr>
              <a:lnSpc>
                <a:spcPct val="250000"/>
              </a:lnSpc>
            </a:pPr>
            <a:r>
              <a:rPr lang="fr-FR" b="1" dirty="0">
                <a:latin typeface="Chalkboard" panose="03050602040202020205" pitchFamily="66" charset="77"/>
              </a:rPr>
              <a:t>Créer un espace intergénérationnel </a:t>
            </a:r>
          </a:p>
          <a:p>
            <a:pPr>
              <a:lnSpc>
                <a:spcPct val="250000"/>
              </a:lnSpc>
            </a:pPr>
            <a:r>
              <a:rPr lang="fr-FR" b="1" dirty="0">
                <a:latin typeface="Chalkboard" panose="03050602040202020205" pitchFamily="66" charset="77"/>
              </a:rPr>
              <a:t>Créer un lieu de partage autour du sport</a:t>
            </a:r>
          </a:p>
          <a:p>
            <a:pPr>
              <a:lnSpc>
                <a:spcPct val="250000"/>
              </a:lnSpc>
            </a:pPr>
            <a:r>
              <a:rPr lang="fr-FR" b="1" dirty="0">
                <a:latin typeface="Chalkboard" panose="03050602040202020205" pitchFamily="66" charset="77"/>
              </a:rPr>
              <a:t>Organiser un projet qui leur servira dans leur avenir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72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BD29E-DEC9-274E-8706-D95326D6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Autonomie des jeunes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0216C6-9D71-BD43-8F94-7303B8BAA1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38701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fr-FR" b="1" cap="none" dirty="0">
                <a:latin typeface="Chalkboard" panose="03050602040202020205" pitchFamily="66" charset="77"/>
              </a:rPr>
              <a:t>Vous êtes 19 jeunes à être volontaires pour organiser ce projet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Jérémy n’est que le soutien et pas la personne qui devra tout faire sinon le projet sera annulé. 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C’est un projet que vous allez :</a:t>
            </a:r>
          </a:p>
          <a:p>
            <a:pPr lvl="1"/>
            <a:r>
              <a:rPr lang="fr-FR" b="1" cap="none" dirty="0">
                <a:latin typeface="Chalkboard" panose="03050602040202020205" pitchFamily="66" charset="77"/>
              </a:rPr>
              <a:t>Organiser</a:t>
            </a:r>
          </a:p>
          <a:p>
            <a:pPr lvl="1"/>
            <a:r>
              <a:rPr lang="fr-FR" b="1" cap="none" dirty="0">
                <a:latin typeface="Chalkboard" panose="03050602040202020205" pitchFamily="66" charset="77"/>
              </a:rPr>
              <a:t>Travailler</a:t>
            </a:r>
          </a:p>
          <a:p>
            <a:pPr lvl="1"/>
            <a:r>
              <a:rPr lang="fr-FR" b="1" cap="none" dirty="0">
                <a:latin typeface="Chalkboard" panose="03050602040202020205" pitchFamily="66" charset="77"/>
              </a:rPr>
              <a:t>Présenter à la municipalité (ne soyez pas déçus s’il est refusé ou pas comme vous le souhaitez)</a:t>
            </a:r>
          </a:p>
          <a:p>
            <a:pPr lvl="1"/>
            <a:r>
              <a:rPr lang="fr-FR" b="1" cap="none" dirty="0">
                <a:latin typeface="Chalkboard" panose="03050602040202020205" pitchFamily="66" charset="77"/>
              </a:rPr>
              <a:t>Si, il est accepté, vous allez devoir le créer (en chantier)</a:t>
            </a:r>
          </a:p>
        </p:txBody>
      </p:sp>
    </p:spTree>
    <p:extLst>
      <p:ext uri="{BB962C8B-B14F-4D97-AF65-F5344CB8AC3E}">
        <p14:creationId xmlns:p14="http://schemas.microsoft.com/office/powerpoint/2010/main" val="59344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BD29E-DEC9-274E-8706-D95326D6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Implication des jeunes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0216C6-9D71-BD43-8F94-7303B8BAA1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38701"/>
            <a:ext cx="10394707" cy="3311189"/>
          </a:xfrm>
        </p:spPr>
        <p:txBody>
          <a:bodyPr>
            <a:normAutofit/>
          </a:bodyPr>
          <a:lstStyle/>
          <a:p>
            <a:r>
              <a:rPr lang="fr-FR" b="1" cap="none" dirty="0">
                <a:latin typeface="Chalkboard" panose="03050602040202020205" pitchFamily="66" charset="77"/>
              </a:rPr>
              <a:t>Si vous acceptez de participer à ce projet, vous vous engagez à participer à des « réunions » avec tes copains et de ne pas les laisser aux derniers moments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Vous allez vous-même planifier des réunions, et solliciter Jérémy quand vous en avez besoin. 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Chacun est libre de participer comme il le souhaite ! Mais le préciser à la 1</a:t>
            </a:r>
            <a:r>
              <a:rPr lang="fr-FR" b="1" cap="none" baseline="30000" dirty="0">
                <a:latin typeface="Chalkboard" panose="03050602040202020205" pitchFamily="66" charset="77"/>
              </a:rPr>
              <a:t>e</a:t>
            </a:r>
            <a:r>
              <a:rPr lang="fr-FR" b="1" cap="none" dirty="0">
                <a:latin typeface="Chalkboard" panose="03050602040202020205" pitchFamily="66" charset="77"/>
              </a:rPr>
              <a:t> réunion</a:t>
            </a:r>
          </a:p>
        </p:txBody>
      </p:sp>
    </p:spTree>
    <p:extLst>
      <p:ext uri="{BB962C8B-B14F-4D97-AF65-F5344CB8AC3E}">
        <p14:creationId xmlns:p14="http://schemas.microsoft.com/office/powerpoint/2010/main" val="30745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BD29E-DEC9-274E-8706-D95326D6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509" y="648729"/>
            <a:ext cx="10396882" cy="1151965"/>
          </a:xfrm>
        </p:spPr>
        <p:txBody>
          <a:bodyPr/>
          <a:lstStyle/>
          <a:p>
            <a:r>
              <a:rPr lang="fr-FR" dirty="0"/>
              <a:t>Première réunion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0216C6-9D71-BD43-8F94-7303B8BAA1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233" y="2425525"/>
            <a:ext cx="10394707" cy="3311189"/>
          </a:xfrm>
        </p:spPr>
        <p:txBody>
          <a:bodyPr>
            <a:normAutofit/>
          </a:bodyPr>
          <a:lstStyle/>
          <a:p>
            <a:r>
              <a:rPr lang="fr-FR" b="1" cap="none" dirty="0">
                <a:latin typeface="Chalkboard" panose="03050602040202020205" pitchFamily="66" charset="77"/>
              </a:rPr>
              <a:t>CONFIRMER VOTRE PRESENCE À UNE DES DEUX RÉUNIONS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Chacun choisira son niveau d’implication ! 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Définir et organiser le projet pour qu’il vous convienne</a:t>
            </a:r>
          </a:p>
          <a:p>
            <a:r>
              <a:rPr lang="fr-FR" b="1" cap="none" dirty="0">
                <a:latin typeface="Chalkboard" panose="03050602040202020205" pitchFamily="66" charset="77"/>
              </a:rPr>
              <a:t>Choisir les moyens de communications et les dates de réunions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9CF4EE-8A6E-8042-8F43-FB1E2AE42307}"/>
              </a:ext>
            </a:extLst>
          </p:cNvPr>
          <p:cNvSpPr txBox="1"/>
          <p:nvPr/>
        </p:nvSpPr>
        <p:spPr>
          <a:xfrm>
            <a:off x="6672647" y="1820558"/>
            <a:ext cx="3484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Samedi 14 novembre</a:t>
            </a:r>
          </a:p>
          <a:p>
            <a:pPr algn="ctr"/>
            <a:r>
              <a:rPr lang="fr-FR" sz="2800" dirty="0"/>
              <a:t>En </a:t>
            </a:r>
            <a:r>
              <a:rPr lang="fr-FR" sz="2800" dirty="0" err="1"/>
              <a:t>visio</a:t>
            </a:r>
            <a:r>
              <a:rPr lang="fr-FR" sz="2800" dirty="0"/>
              <a:t> à 11h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19E679F-1C84-C546-B2CB-EE2BEDBD1E9A}"/>
              </a:ext>
            </a:extLst>
          </p:cNvPr>
          <p:cNvSpPr txBox="1"/>
          <p:nvPr/>
        </p:nvSpPr>
        <p:spPr>
          <a:xfrm>
            <a:off x="1079155" y="1820559"/>
            <a:ext cx="3484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Vendredi 13 novembre</a:t>
            </a:r>
          </a:p>
          <a:p>
            <a:pPr algn="ctr"/>
            <a:r>
              <a:rPr lang="fr-FR" sz="2800" dirty="0"/>
              <a:t>à la MJC vers 17h </a:t>
            </a:r>
          </a:p>
        </p:txBody>
      </p:sp>
    </p:spTree>
    <p:extLst>
      <p:ext uri="{BB962C8B-B14F-4D97-AF65-F5344CB8AC3E}">
        <p14:creationId xmlns:p14="http://schemas.microsoft.com/office/powerpoint/2010/main" val="40479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56397-6684-6E4D-A35F-9935A3A0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7" y="-90058"/>
            <a:ext cx="10396882" cy="1151965"/>
          </a:xfrm>
        </p:spPr>
        <p:txBody>
          <a:bodyPr/>
          <a:lstStyle/>
          <a:p>
            <a:pPr algn="ctr"/>
            <a:r>
              <a:rPr lang="fr-FR" u="sng" dirty="0">
                <a:ln>
                  <a:solidFill>
                    <a:sysClr val="windowText" lastClr="000000"/>
                  </a:solidFill>
                </a:ln>
              </a:rPr>
              <a:t>Vue d’ensemble du projet</a:t>
            </a:r>
          </a:p>
        </p:txBody>
      </p:sp>
      <p:pic>
        <p:nvPicPr>
          <p:cNvPr id="6" name="Espace réservé du contenu 5" descr="Une image contenant objet, herbe, assiette, vert&#10;&#10;Description générée automatiquement">
            <a:extLst>
              <a:ext uri="{FF2B5EF4-FFF2-40B4-BE49-F238E27FC236}">
                <a16:creationId xmlns:a16="http://schemas.microsoft.com/office/drawing/2014/main" id="{8717D7E6-BABC-F84D-8E1F-7A6A7B954F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635570">
            <a:off x="9738608" y="189287"/>
            <a:ext cx="1959834" cy="1959834"/>
          </a:xfrm>
        </p:spPr>
      </p:pic>
      <p:pic>
        <p:nvPicPr>
          <p:cNvPr id="4" name="Image 3" descr="Une image contenant table, herbe, assiette, gâteau&#10;&#10;Description générée automatiquement">
            <a:extLst>
              <a:ext uri="{FF2B5EF4-FFF2-40B4-BE49-F238E27FC236}">
                <a16:creationId xmlns:a16="http://schemas.microsoft.com/office/drawing/2014/main" id="{7FAAC282-7CF1-644A-AD87-00643F70F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0" r="19218" b="-1"/>
          <a:stretch/>
        </p:blipFill>
        <p:spPr>
          <a:xfrm rot="21420000">
            <a:off x="-39166" y="54744"/>
            <a:ext cx="2183646" cy="2129436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ADA112-A8B4-1947-AF4B-70CD22CE8DDA}"/>
              </a:ext>
            </a:extLst>
          </p:cNvPr>
          <p:cNvSpPr/>
          <p:nvPr/>
        </p:nvSpPr>
        <p:spPr>
          <a:xfrm rot="21443307">
            <a:off x="1402599" y="2436569"/>
            <a:ext cx="8688584" cy="238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C’est à vous de proposer ce que vous souhaitez faire !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On vous accompagnera, et on vous proposera également nos idées ! </a:t>
            </a:r>
          </a:p>
        </p:txBody>
      </p:sp>
    </p:spTree>
    <p:extLst>
      <p:ext uri="{BB962C8B-B14F-4D97-AF65-F5344CB8AC3E}">
        <p14:creationId xmlns:p14="http://schemas.microsoft.com/office/powerpoint/2010/main" val="245883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271</Words>
  <Application>Microsoft Macintosh PowerPoint</Application>
  <PresentationFormat>Grand écran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Chalkboard</vt:lpstr>
      <vt:lpstr>Impact</vt:lpstr>
      <vt:lpstr>Grand événement</vt:lpstr>
      <vt:lpstr>Projet Jeunes  MJC de Puylaurens  Skate-park / Pumptrack + Parcours santé</vt:lpstr>
      <vt:lpstr>Objectifs du projet</vt:lpstr>
      <vt:lpstr>Autonomie des jeunes</vt:lpstr>
      <vt:lpstr>Implication des jeunes</vt:lpstr>
      <vt:lpstr>Première réunion </vt:lpstr>
      <vt:lpstr>Vue d’ensemble du projet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Jeunes  MJC de Puylaurens  Skate-park / Pumptrack + Parcours santé</dc:title>
  <dc:creator>Manon LESTRADE</dc:creator>
  <cp:lastModifiedBy>Manon LESTRADE</cp:lastModifiedBy>
  <cp:revision>8</cp:revision>
  <dcterms:created xsi:type="dcterms:W3CDTF">2020-11-05T14:52:10Z</dcterms:created>
  <dcterms:modified xsi:type="dcterms:W3CDTF">2020-11-06T14:07:50Z</dcterms:modified>
</cp:coreProperties>
</file>